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33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420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7BBB4B0-AC9C-3B46-83BC-E1AB3927DB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E50434-9E82-A94D-B9B8-4BC402CEF5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68B0BB-2824-A847-9FB4-3E93531B5D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370E6-6FBF-AF44-8756-8FD81C7600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D75CC19-C960-2B44-AD97-5B8F8DA2FE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CDAFD-8582-EC45-8772-A3BBD0D16B42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348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6D43-8F5D-4E94-9075-695C5988FA71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B876B-16D8-4CF8-873C-7F1449AF4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1532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プレースホルダー 16">
            <a:extLst>
              <a:ext uri="{FF2B5EF4-FFF2-40B4-BE49-F238E27FC236}">
                <a16:creationId xmlns:a16="http://schemas.microsoft.com/office/drawing/2014/main" id="{C2C78812-93ED-4243-BB0C-E2FC3C619D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775" y="980728"/>
            <a:ext cx="8564789" cy="307777"/>
          </a:xfrm>
          <a:prstGeom prst="rect">
            <a:avLst/>
          </a:prstGeom>
        </p:spPr>
        <p:txBody>
          <a:bodyPr>
            <a:noAutofit/>
          </a:bodyPr>
          <a:lstStyle>
            <a:lvl1pPr marL="284400" indent="-284400">
              <a:lnSpc>
                <a:spcPct val="100000"/>
              </a:lnSpc>
              <a:buFont typeface="Wingdings" pitchFamily="2" charset="2"/>
              <a:buChar char="n"/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0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95DCC29-67A6-4471-9D22-8C6530433EF6}"/>
              </a:ext>
            </a:extLst>
          </p:cNvPr>
          <p:cNvSpPr/>
          <p:nvPr userDrawn="1"/>
        </p:nvSpPr>
        <p:spPr>
          <a:xfrm>
            <a:off x="0" y="632083"/>
            <a:ext cx="9144000" cy="1179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F450DFA4-3783-414D-953B-670FA1D03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504" y="130822"/>
            <a:ext cx="3649436" cy="4252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マスタータイトル</a:t>
            </a:r>
            <a:r>
              <a:rPr kumimoji="1" lang="ja-JP" altLang="en-US" dirty="0"/>
              <a:t>の書式設定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DA33A8DA-174D-41BE-A7C1-6B9279B2A9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"/>
          <a:stretch/>
        </p:blipFill>
        <p:spPr>
          <a:xfrm>
            <a:off x="7176850" y="116845"/>
            <a:ext cx="1746714" cy="439200"/>
          </a:xfrm>
          <a:prstGeom prst="rect">
            <a:avLst/>
          </a:prstGeom>
        </p:spPr>
      </p:pic>
      <p:sp>
        <p:nvSpPr>
          <p:cNvPr id="19" name="タイトル 1">
            <a:extLst>
              <a:ext uri="{FF2B5EF4-FFF2-40B4-BE49-F238E27FC236}">
                <a16:creationId xmlns:a16="http://schemas.microsoft.com/office/drawing/2014/main" id="{836EEB0C-AC24-4456-B04F-97E4A3097998}"/>
              </a:ext>
            </a:extLst>
          </p:cNvPr>
          <p:cNvSpPr txBox="1">
            <a:spLocks/>
          </p:cNvSpPr>
          <p:nvPr userDrawn="1"/>
        </p:nvSpPr>
        <p:spPr>
          <a:xfrm>
            <a:off x="-1" y="6663446"/>
            <a:ext cx="4990289" cy="19455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l"/>
            <a:r>
              <a:rPr lang="en-US" altLang="ja-JP" sz="700" dirty="0">
                <a:solidFill>
                  <a:schemeClr val="tx1"/>
                </a:solidFill>
              </a:rPr>
              <a:t>© 2019 Thinkalot.inc. All Rights Reserved.</a:t>
            </a:r>
            <a:endParaRPr lang="ja-JP" alt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9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16">
            <a:extLst>
              <a:ext uri="{FF2B5EF4-FFF2-40B4-BE49-F238E27FC236}">
                <a16:creationId xmlns:a16="http://schemas.microsoft.com/office/drawing/2014/main" id="{977035DC-D195-480E-AD48-73647D173E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775" y="980728"/>
            <a:ext cx="8564789" cy="307777"/>
          </a:xfrm>
          <a:prstGeom prst="rect">
            <a:avLst/>
          </a:prstGeom>
        </p:spPr>
        <p:txBody>
          <a:bodyPr>
            <a:noAutofit/>
          </a:bodyPr>
          <a:lstStyle>
            <a:lvl1pPr marL="284400" indent="-284400">
              <a:lnSpc>
                <a:spcPct val="100000"/>
              </a:lnSpc>
              <a:buFont typeface="Wingdings" pitchFamily="2" charset="2"/>
              <a:buChar char="n"/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0"/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6B6C556-DB01-40DB-AE8E-F2028399BCD1}"/>
              </a:ext>
            </a:extLst>
          </p:cNvPr>
          <p:cNvSpPr/>
          <p:nvPr userDrawn="1"/>
        </p:nvSpPr>
        <p:spPr>
          <a:xfrm>
            <a:off x="0" y="632083"/>
            <a:ext cx="9144000" cy="1179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6C49C93-70FA-4628-8E29-3AD9788D07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504" y="130822"/>
            <a:ext cx="3649436" cy="4252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マスタータイトル</a:t>
            </a:r>
            <a:r>
              <a:rPr kumimoji="1" lang="ja-JP" altLang="en-US" dirty="0"/>
              <a:t>の書式設定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15864FE0-5350-4AC7-8EBA-6CAD0E2C6D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"/>
          <a:stretch/>
        </p:blipFill>
        <p:spPr>
          <a:xfrm>
            <a:off x="7176850" y="116845"/>
            <a:ext cx="1746714" cy="439200"/>
          </a:xfrm>
          <a:prstGeom prst="rect">
            <a:avLst/>
          </a:prstGeom>
        </p:spPr>
      </p:pic>
      <p:sp>
        <p:nvSpPr>
          <p:cNvPr id="27" name="タイトル 1">
            <a:extLst>
              <a:ext uri="{FF2B5EF4-FFF2-40B4-BE49-F238E27FC236}">
                <a16:creationId xmlns:a16="http://schemas.microsoft.com/office/drawing/2014/main" id="{483F7CA0-9767-419F-A004-825A53910F20}"/>
              </a:ext>
            </a:extLst>
          </p:cNvPr>
          <p:cNvSpPr txBox="1">
            <a:spLocks/>
          </p:cNvSpPr>
          <p:nvPr userDrawn="1"/>
        </p:nvSpPr>
        <p:spPr>
          <a:xfrm>
            <a:off x="-1" y="6663446"/>
            <a:ext cx="4990289" cy="19455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l"/>
            <a:r>
              <a:rPr lang="en-US" altLang="ja-JP" sz="700" dirty="0">
                <a:solidFill>
                  <a:schemeClr val="tx1"/>
                </a:solidFill>
              </a:rPr>
              <a:t>© 2019 Thinkalot.inc. All Rights Reserved.</a:t>
            </a:r>
            <a:endParaRPr lang="ja-JP" alt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7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16">
            <a:extLst>
              <a:ext uri="{FF2B5EF4-FFF2-40B4-BE49-F238E27FC236}">
                <a16:creationId xmlns:a16="http://schemas.microsoft.com/office/drawing/2014/main" id="{1AAA07E7-760F-1F45-BAAC-2CC2B3002D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775" y="980728"/>
            <a:ext cx="8564789" cy="307777"/>
          </a:xfrm>
          <a:prstGeom prst="rect">
            <a:avLst/>
          </a:prstGeom>
        </p:spPr>
        <p:txBody>
          <a:bodyPr>
            <a:noAutofit/>
          </a:bodyPr>
          <a:lstStyle>
            <a:lvl1pPr marL="284400" indent="-284400">
              <a:lnSpc>
                <a:spcPct val="100000"/>
              </a:lnSpc>
              <a:buFont typeface="Wingdings" pitchFamily="2" charset="2"/>
              <a:buChar char="n"/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0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E48566-4093-2E44-A3A5-F85AA9305F6B}"/>
              </a:ext>
            </a:extLst>
          </p:cNvPr>
          <p:cNvSpPr/>
          <p:nvPr userDrawn="1"/>
        </p:nvSpPr>
        <p:spPr>
          <a:xfrm>
            <a:off x="0" y="632083"/>
            <a:ext cx="9144000" cy="1179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E410EAEC-1A36-7847-A5B0-BAB6C0F993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504" y="130822"/>
            <a:ext cx="3649436" cy="4252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マスタータイトル</a:t>
            </a:r>
            <a:r>
              <a:rPr kumimoji="1" lang="ja-JP" altLang="en-US" dirty="0"/>
              <a:t>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6F82E63-C365-5D43-B03F-8836DCD306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"/>
          <a:stretch/>
        </p:blipFill>
        <p:spPr>
          <a:xfrm>
            <a:off x="7176850" y="116845"/>
            <a:ext cx="1746714" cy="439200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6A89700C-9E9B-4DFF-B3F9-EDE62742F2EC}"/>
              </a:ext>
            </a:extLst>
          </p:cNvPr>
          <p:cNvSpPr txBox="1">
            <a:spLocks/>
          </p:cNvSpPr>
          <p:nvPr userDrawn="1"/>
        </p:nvSpPr>
        <p:spPr>
          <a:xfrm>
            <a:off x="-1" y="6663446"/>
            <a:ext cx="4990289" cy="19455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l"/>
            <a:r>
              <a:rPr lang="en-US" altLang="ja-JP" sz="700" dirty="0">
                <a:solidFill>
                  <a:schemeClr val="tx1"/>
                </a:solidFill>
              </a:rPr>
              <a:t>© 2019 Thinkalot.inc. All Rights Reserved.</a:t>
            </a:r>
            <a:endParaRPr lang="ja-JP" alt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9644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3">
            <a:extLst>
              <a:ext uri="{FF2B5EF4-FFF2-40B4-BE49-F238E27FC236}">
                <a16:creationId xmlns:a16="http://schemas.microsoft.com/office/drawing/2014/main" id="{B79CD1E7-B52E-480E-A304-9A92FF09B871}"/>
              </a:ext>
            </a:extLst>
          </p:cNvPr>
          <p:cNvSpPr txBox="1">
            <a:spLocks/>
          </p:cNvSpPr>
          <p:nvPr userDrawn="1"/>
        </p:nvSpPr>
        <p:spPr>
          <a:xfrm>
            <a:off x="415636" y="1190529"/>
            <a:ext cx="8042563" cy="4558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sz="3200" dirty="0" err="1"/>
              <a:t>YourFolder</a:t>
            </a:r>
            <a:r>
              <a:rPr lang="ja-JP" altLang="en-US" sz="3200" dirty="0" err="1"/>
              <a:t>が提</a:t>
            </a:r>
            <a:r>
              <a:rPr lang="ja-JP" altLang="en-US" sz="3200" dirty="0"/>
              <a:t>供する</a:t>
            </a:r>
            <a:r>
              <a:rPr lang="en-US" altLang="ja-JP" sz="3200" dirty="0"/>
              <a:t>PPT</a:t>
            </a:r>
            <a:r>
              <a:rPr lang="ja-JP" altLang="en-US" sz="3200" dirty="0"/>
              <a:t>テンプレート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0376756-8493-4301-880C-38A36057DA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"/>
          <a:stretch/>
        </p:blipFill>
        <p:spPr>
          <a:xfrm>
            <a:off x="6853503" y="6319227"/>
            <a:ext cx="1761547" cy="4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5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516F975-8972-FE4F-A593-4F9959B460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AC918E0-C452-9348-9A82-09B58128B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71642"/>
            <a:ext cx="7093396" cy="425223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122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933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Wingdings</vt:lpstr>
      <vt:lpstr>Office テーマ</vt:lpstr>
      <vt:lpstr>××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YourFolder</cp:lastModifiedBy>
  <cp:revision>40</cp:revision>
  <dcterms:created xsi:type="dcterms:W3CDTF">2017-11-05T06:39:42Z</dcterms:created>
  <dcterms:modified xsi:type="dcterms:W3CDTF">2019-07-18T07:56:35Z</dcterms:modified>
</cp:coreProperties>
</file>